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EACD20-952F-47E6-A64A-F6D61AFAAA4C}" v="602" dt="2022-01-21T15:32:54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21/01/2022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player.vimeo.com/video/668369904?h=e191145e89&amp;app_id=12296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4.jpe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7">
            <a:extLst>
              <a:ext uri="{FF2B5EF4-FFF2-40B4-BE49-F238E27FC236}">
                <a16:creationId xmlns:a16="http://schemas.microsoft.com/office/drawing/2014/main" id="{30D05B3F-E40C-41A8-B82D-D2FAD2E5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8" y="552"/>
            <a:ext cx="12248661" cy="690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0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Elementos multimedia en línea 3" title="almaeida_parques">
            <a:hlinkClick r:id="" action="ppaction://media"/>
            <a:extLst>
              <a:ext uri="{FF2B5EF4-FFF2-40B4-BE49-F238E27FC236}">
                <a16:creationId xmlns:a16="http://schemas.microsoft.com/office/drawing/2014/main" id="{379B20D7-5918-4D02-B80E-2DBF952A1A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674D92-C83A-4926-82A2-2520A071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9855" y="1129084"/>
            <a:ext cx="4744167" cy="1960157"/>
          </a:xfrm>
        </p:spPr>
        <p:txBody>
          <a:bodyPr>
            <a:normAutofit/>
          </a:bodyPr>
          <a:lstStyle/>
          <a:p>
            <a:r>
              <a:rPr lang="es-ES" sz="5400" b="1" dirty="0">
                <a:solidFill>
                  <a:schemeClr val="tx2"/>
                </a:solidFill>
                <a:cs typeface="Calibri Light"/>
              </a:rPr>
              <a:t>COMANDOS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9203E177-9103-409B-AB63-589E318D3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8" r="23118" b="2"/>
          <a:stretch/>
        </p:blipFill>
        <p:spPr>
          <a:xfrm>
            <a:off x="20" y="566625"/>
            <a:ext cx="6395776" cy="5666145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C46C916B-DEB8-4D3A-A642-D84CE5FBA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9855" y="3236181"/>
            <a:ext cx="4822320" cy="2195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/>
                </a:solidFill>
                <a:latin typeface="Arial"/>
                <a:cs typeface="Calibri" panose="020F0502020204030204"/>
              </a:rPr>
              <a:t>Un total de 16 </a:t>
            </a:r>
            <a:r>
              <a:rPr lang="en-US" sz="2400" dirty="0" err="1">
                <a:solidFill>
                  <a:schemeClr val="tx2"/>
                </a:solidFill>
                <a:latin typeface="Arial"/>
                <a:cs typeface="Calibri" panose="020F0502020204030204"/>
              </a:rPr>
              <a:t>comandos</a:t>
            </a:r>
            <a:r>
              <a:rPr lang="en-US" sz="2400" dirty="0">
                <a:solidFill>
                  <a:schemeClr val="tx2"/>
                </a:solidFill>
                <a:latin typeface="Arial"/>
                <a:cs typeface="Calibri" panose="020F0502020204030204"/>
              </a:rPr>
              <a:t> que </a:t>
            </a:r>
            <a:r>
              <a:rPr lang="en-US" sz="2400" dirty="0" err="1">
                <a:solidFill>
                  <a:schemeClr val="tx2"/>
                </a:solidFill>
                <a:latin typeface="Arial"/>
                <a:cs typeface="Calibri" panose="020F0502020204030204"/>
              </a:rPr>
              <a:t>ofrecen</a:t>
            </a:r>
            <a:r>
              <a:rPr lang="en-US" sz="2400" dirty="0">
                <a:solidFill>
                  <a:schemeClr val="tx2"/>
                </a:solidFill>
                <a:latin typeface="Arial"/>
                <a:cs typeface="Calibri" panose="020F0502020204030204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/>
                <a:cs typeface="Calibri" panose="020F0502020204030204"/>
              </a:rPr>
              <a:t>información</a:t>
            </a:r>
            <a:r>
              <a:rPr lang="en-US" sz="2400" dirty="0">
                <a:solidFill>
                  <a:schemeClr val="tx2"/>
                </a:solidFill>
                <a:latin typeface="Arial"/>
                <a:cs typeface="Calibri" panose="020F0502020204030204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Arial"/>
                <a:cs typeface="Calibri" panose="020F0502020204030204"/>
              </a:rPr>
              <a:t>útil</a:t>
            </a:r>
            <a:r>
              <a:rPr lang="en-US" sz="2400" dirty="0">
                <a:solidFill>
                  <a:schemeClr val="tx2"/>
                </a:solidFill>
                <a:latin typeface="Arial"/>
                <a:cs typeface="Calibri" panose="020F0502020204030204"/>
              </a:rPr>
              <a:t> al </a:t>
            </a:r>
            <a:r>
              <a:rPr lang="en-US" sz="2400" dirty="0" err="1">
                <a:solidFill>
                  <a:schemeClr val="tx2"/>
                </a:solidFill>
                <a:latin typeface="Arial"/>
                <a:cs typeface="Calibri" panose="020F0502020204030204"/>
              </a:rPr>
              <a:t>usuario</a:t>
            </a:r>
            <a:endParaRPr lang="en-US" sz="2400" dirty="0">
              <a:solidFill>
                <a:schemeClr val="tx2"/>
              </a:solidFill>
              <a:latin typeface="Arial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659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A54CBDEA-9BBE-464A-B27D-603AA5CA2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48" t="13298" r="19310" b="17819"/>
          <a:stretch/>
        </p:blipFill>
        <p:spPr>
          <a:xfrm>
            <a:off x="503849" y="922277"/>
            <a:ext cx="731858" cy="774131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9AD25B6-891A-423E-9871-184C5A8CC1FE}"/>
              </a:ext>
            </a:extLst>
          </p:cNvPr>
          <p:cNvSpPr txBox="1"/>
          <p:nvPr/>
        </p:nvSpPr>
        <p:spPr>
          <a:xfrm>
            <a:off x="1402862" y="1080476"/>
            <a:ext cx="4140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comandos de ayuda para utilizar la app</a:t>
            </a:r>
            <a:endParaRPr lang="es-ES" dirty="0"/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477C2AEE-E691-42B8-AE3D-48A43874F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6" t="16850" r="13043" b="21978"/>
          <a:stretch/>
        </p:blipFill>
        <p:spPr>
          <a:xfrm>
            <a:off x="442058" y="2202962"/>
            <a:ext cx="902558" cy="7522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B6868A-D001-4352-860D-B80E1249562C}"/>
              </a:ext>
            </a:extLst>
          </p:cNvPr>
          <p:cNvSpPr txBox="1"/>
          <p:nvPr/>
        </p:nvSpPr>
        <p:spPr>
          <a:xfrm>
            <a:off x="1402862" y="2252783"/>
            <a:ext cx="41401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listado con todos los nombres de los parques de la Comunidad de Madrid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46F4ED8-A12F-441C-BE76-AD85BE4A3F54}"/>
              </a:ext>
            </a:extLst>
          </p:cNvPr>
          <p:cNvSpPr txBox="1"/>
          <p:nvPr/>
        </p:nvSpPr>
        <p:spPr>
          <a:xfrm>
            <a:off x="1402862" y="3591167"/>
            <a:ext cx="41401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listado con todos los parques y su  estación de BiciMad más cercana</a:t>
            </a:r>
            <a:endParaRPr lang="es-ES" dirty="0"/>
          </a:p>
        </p:txBody>
      </p:sp>
      <p:pic>
        <p:nvPicPr>
          <p:cNvPr id="15" name="Imagen 15" descr="Icono&#10;&#10;Descripción generada automáticamente">
            <a:extLst>
              <a:ext uri="{FF2B5EF4-FFF2-40B4-BE49-F238E27FC236}">
                <a16:creationId xmlns:a16="http://schemas.microsoft.com/office/drawing/2014/main" id="{F23517DC-3E38-4705-8D69-B9CCB2612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14" y="4809514"/>
            <a:ext cx="853587" cy="84381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4F833E5-3D19-4BE2-BB16-A78918FB12A6}"/>
              </a:ext>
            </a:extLst>
          </p:cNvPr>
          <p:cNvSpPr txBox="1"/>
          <p:nvPr/>
        </p:nvSpPr>
        <p:spPr>
          <a:xfrm>
            <a:off x="1402862" y="4919782"/>
            <a:ext cx="41401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mapa con todos los parques de la Comunidad de Madrid</a:t>
            </a:r>
            <a:endParaRPr lang="es-ES" dirty="0"/>
          </a:p>
        </p:txBody>
      </p:sp>
      <p:pic>
        <p:nvPicPr>
          <p:cNvPr id="17" name="Imagen 1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E655DBB-132F-4A84-814C-8C7ED0DBA9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11" t="10320" r="13523" b="35231"/>
          <a:stretch/>
        </p:blipFill>
        <p:spPr>
          <a:xfrm>
            <a:off x="6452782" y="992554"/>
            <a:ext cx="815841" cy="651680"/>
          </a:xfrm>
          <a:prstGeom prst="rect">
            <a:avLst/>
          </a:prstGeom>
        </p:spPr>
      </p:pic>
      <p:pic>
        <p:nvPicPr>
          <p:cNvPr id="18" name="Imagen 18" descr="Icono&#10;&#10;Descripción generada automáticamente">
            <a:extLst>
              <a:ext uri="{FF2B5EF4-FFF2-40B4-BE49-F238E27FC236}">
                <a16:creationId xmlns:a16="http://schemas.microsoft.com/office/drawing/2014/main" id="{DF5787B9-BCC9-4D60-B3B9-EF8C7DA69A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11" t="19929" r="11032" b="17896"/>
          <a:stretch/>
        </p:blipFill>
        <p:spPr>
          <a:xfrm>
            <a:off x="6482091" y="2206253"/>
            <a:ext cx="814761" cy="686252"/>
          </a:xfrm>
          <a:prstGeom prst="rect">
            <a:avLst/>
          </a:prstGeom>
        </p:spPr>
      </p:pic>
      <p:pic>
        <p:nvPicPr>
          <p:cNvPr id="19" name="Imagen 19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7577FCAA-0EDD-46DD-8BA3-E9142C554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305" y="4813885"/>
            <a:ext cx="775433" cy="775433"/>
          </a:xfrm>
          <a:prstGeom prst="rect">
            <a:avLst/>
          </a:prstGeom>
        </p:spPr>
      </p:pic>
      <p:pic>
        <p:nvPicPr>
          <p:cNvPr id="20" name="Imagen 20" descr="Icono&#10;&#10;Descripción generada automáticamente">
            <a:extLst>
              <a:ext uri="{FF2B5EF4-FFF2-40B4-BE49-F238E27FC236}">
                <a16:creationId xmlns:a16="http://schemas.microsoft.com/office/drawing/2014/main" id="{2405BDCA-22F9-4CD3-9D76-76525F0B9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8412" y="3550569"/>
            <a:ext cx="699337" cy="67928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48D2C7-717A-4EE2-BAC7-8FE27663B347}"/>
              </a:ext>
            </a:extLst>
          </p:cNvPr>
          <p:cNvSpPr txBox="1"/>
          <p:nvPr/>
        </p:nvSpPr>
        <p:spPr>
          <a:xfrm>
            <a:off x="7774907" y="104724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nombre de la estación de </a:t>
            </a:r>
            <a:r>
              <a:rPr lang="es-ES" dirty="0" err="1">
                <a:ea typeface="+mn-lt"/>
                <a:cs typeface="+mn-lt"/>
              </a:rPr>
              <a:t>BiciMAD</a:t>
            </a:r>
            <a:r>
              <a:rPr lang="es-ES" dirty="0">
                <a:ea typeface="+mn-lt"/>
                <a:cs typeface="+mn-lt"/>
              </a:rPr>
              <a:t> más cercana</a:t>
            </a:r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3A78AF5-E9F3-44AC-B9EC-93B5E7867044}"/>
              </a:ext>
            </a:extLst>
          </p:cNvPr>
          <p:cNvSpPr txBox="1"/>
          <p:nvPr/>
        </p:nvSpPr>
        <p:spPr>
          <a:xfrm>
            <a:off x="7774907" y="222032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distancia a la estación de </a:t>
            </a:r>
            <a:r>
              <a:rPr lang="es-ES" dirty="0" err="1">
                <a:ea typeface="+mn-lt"/>
                <a:cs typeface="+mn-lt"/>
              </a:rPr>
              <a:t>BiciMAD</a:t>
            </a:r>
            <a:r>
              <a:rPr lang="es-ES" dirty="0">
                <a:ea typeface="+mn-lt"/>
                <a:cs typeface="+mn-lt"/>
              </a:rPr>
              <a:t> más cercana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AEB241C-6CE1-4C84-8D1A-3A272A98E65C}"/>
              </a:ext>
            </a:extLst>
          </p:cNvPr>
          <p:cNvSpPr txBox="1"/>
          <p:nvPr/>
        </p:nvSpPr>
        <p:spPr>
          <a:xfrm>
            <a:off x="7774907" y="365409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dirección de la estación de </a:t>
            </a:r>
            <a:r>
              <a:rPr lang="es-ES" dirty="0" err="1">
                <a:ea typeface="+mn-lt"/>
                <a:cs typeface="+mn-lt"/>
              </a:rPr>
              <a:t>BiciMAD</a:t>
            </a:r>
            <a:r>
              <a:rPr lang="es-ES" dirty="0">
                <a:ea typeface="+mn-lt"/>
                <a:cs typeface="+mn-lt"/>
              </a:rPr>
              <a:t> más cercana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90A79E5-C1EA-4986-9946-CCB649CF7DD6}"/>
              </a:ext>
            </a:extLst>
          </p:cNvPr>
          <p:cNvSpPr txBox="1"/>
          <p:nvPr/>
        </p:nvSpPr>
        <p:spPr>
          <a:xfrm>
            <a:off x="7774907" y="4917406"/>
            <a:ext cx="35954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número de bicis disponibles en la estación de </a:t>
            </a:r>
            <a:r>
              <a:rPr lang="es-ES" dirty="0" err="1">
                <a:ea typeface="+mn-lt"/>
                <a:cs typeface="+mn-lt"/>
              </a:rPr>
              <a:t>BiciMAD</a:t>
            </a:r>
            <a:r>
              <a:rPr lang="es-ES" dirty="0">
                <a:ea typeface="+mn-lt"/>
                <a:cs typeface="+mn-lt"/>
              </a:rPr>
              <a:t> más cercana</a:t>
            </a:r>
            <a:endParaRPr lang="es-ES" dirty="0"/>
          </a:p>
        </p:txBody>
      </p:sp>
      <p:pic>
        <p:nvPicPr>
          <p:cNvPr id="26" name="Imagen 26" descr="Icono&#10;&#10;Descripción generada automáticamente">
            <a:extLst>
              <a:ext uri="{FF2B5EF4-FFF2-40B4-BE49-F238E27FC236}">
                <a16:creationId xmlns:a16="http://schemas.microsoft.com/office/drawing/2014/main" id="{C2400CB2-0096-4C74-A77A-D06819C01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746" y="3493168"/>
            <a:ext cx="854745" cy="8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45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A54CBDEA-9BBE-464A-B27D-603AA5CA2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48" t="13298" r="19310" b="17819"/>
          <a:stretch/>
        </p:blipFill>
        <p:spPr>
          <a:xfrm>
            <a:off x="503849" y="922277"/>
            <a:ext cx="731858" cy="774131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9AD25B6-891A-423E-9871-184C5A8CC1FE}"/>
              </a:ext>
            </a:extLst>
          </p:cNvPr>
          <p:cNvSpPr txBox="1"/>
          <p:nvPr/>
        </p:nvSpPr>
        <p:spPr>
          <a:xfrm>
            <a:off x="1402862" y="1080476"/>
            <a:ext cx="41401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base disponible para dejar la bici en la estación de </a:t>
            </a:r>
            <a:r>
              <a:rPr lang="es-ES" dirty="0" err="1">
                <a:ea typeface="+mn-lt"/>
                <a:cs typeface="+mn-lt"/>
              </a:rPr>
              <a:t>BiciMAD</a:t>
            </a:r>
            <a:r>
              <a:rPr lang="es-ES" dirty="0">
                <a:ea typeface="+mn-lt"/>
                <a:cs typeface="+mn-lt"/>
              </a:rPr>
              <a:t> más cercana</a:t>
            </a:r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477C2AEE-E691-42B8-AE3D-48A43874F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6" t="16850" r="13043" b="21978"/>
          <a:stretch/>
        </p:blipFill>
        <p:spPr>
          <a:xfrm>
            <a:off x="442058" y="2202962"/>
            <a:ext cx="902558" cy="7522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B6868A-D001-4352-860D-B80E1249562C}"/>
              </a:ext>
            </a:extLst>
          </p:cNvPr>
          <p:cNvSpPr txBox="1"/>
          <p:nvPr/>
        </p:nvSpPr>
        <p:spPr>
          <a:xfrm>
            <a:off x="1402862" y="2322967"/>
            <a:ext cx="4140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descripción del parque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46F4ED8-A12F-441C-BE76-AD85BE4A3F54}"/>
              </a:ext>
            </a:extLst>
          </p:cNvPr>
          <p:cNvSpPr txBox="1"/>
          <p:nvPr/>
        </p:nvSpPr>
        <p:spPr>
          <a:xfrm>
            <a:off x="1382810" y="3591167"/>
            <a:ext cx="37291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barrio en el que se encuentra el parque</a:t>
            </a:r>
            <a:endParaRPr lang="es-ES" dirty="0"/>
          </a:p>
        </p:txBody>
      </p:sp>
      <p:pic>
        <p:nvPicPr>
          <p:cNvPr id="15" name="Imagen 15" descr="Icono&#10;&#10;Descripción generada automáticamente">
            <a:extLst>
              <a:ext uri="{FF2B5EF4-FFF2-40B4-BE49-F238E27FC236}">
                <a16:creationId xmlns:a16="http://schemas.microsoft.com/office/drawing/2014/main" id="{F23517DC-3E38-4705-8D69-B9CCB2612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14" y="4809514"/>
            <a:ext cx="853587" cy="84381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4F833E5-3D19-4BE2-BB16-A78918FB12A6}"/>
              </a:ext>
            </a:extLst>
          </p:cNvPr>
          <p:cNvSpPr txBox="1"/>
          <p:nvPr/>
        </p:nvSpPr>
        <p:spPr>
          <a:xfrm>
            <a:off x="1382810" y="4839571"/>
            <a:ext cx="34183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transporte público cercano al parque</a:t>
            </a:r>
            <a:endParaRPr lang="es-ES" dirty="0"/>
          </a:p>
        </p:txBody>
      </p:sp>
      <p:pic>
        <p:nvPicPr>
          <p:cNvPr id="17" name="Imagen 1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E655DBB-132F-4A84-814C-8C7ED0DBA9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11" t="10320" r="13523" b="35231"/>
          <a:stretch/>
        </p:blipFill>
        <p:spPr>
          <a:xfrm>
            <a:off x="6452782" y="992554"/>
            <a:ext cx="815841" cy="651680"/>
          </a:xfrm>
          <a:prstGeom prst="rect">
            <a:avLst/>
          </a:prstGeom>
        </p:spPr>
      </p:pic>
      <p:pic>
        <p:nvPicPr>
          <p:cNvPr id="18" name="Imagen 18" descr="Icono&#10;&#10;Descripción generada automáticamente">
            <a:extLst>
              <a:ext uri="{FF2B5EF4-FFF2-40B4-BE49-F238E27FC236}">
                <a16:creationId xmlns:a16="http://schemas.microsoft.com/office/drawing/2014/main" id="{DF5787B9-BCC9-4D60-B3B9-EF8C7DA69A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11" t="19929" r="11032" b="17896"/>
          <a:stretch/>
        </p:blipFill>
        <p:spPr>
          <a:xfrm>
            <a:off x="6482091" y="2206253"/>
            <a:ext cx="814761" cy="686252"/>
          </a:xfrm>
          <a:prstGeom prst="rect">
            <a:avLst/>
          </a:prstGeom>
        </p:spPr>
      </p:pic>
      <p:pic>
        <p:nvPicPr>
          <p:cNvPr id="19" name="Imagen 19" descr="Imagen que contiene dibujo, plato&#10;&#10;Descripción generada automáticamente">
            <a:extLst>
              <a:ext uri="{FF2B5EF4-FFF2-40B4-BE49-F238E27FC236}">
                <a16:creationId xmlns:a16="http://schemas.microsoft.com/office/drawing/2014/main" id="{7577FCAA-0EDD-46DD-8BA3-E9142C554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305" y="4813885"/>
            <a:ext cx="775433" cy="775433"/>
          </a:xfrm>
          <a:prstGeom prst="rect">
            <a:avLst/>
          </a:prstGeom>
        </p:spPr>
      </p:pic>
      <p:pic>
        <p:nvPicPr>
          <p:cNvPr id="20" name="Imagen 20" descr="Icono&#10;&#10;Descripción generada automáticamente">
            <a:extLst>
              <a:ext uri="{FF2B5EF4-FFF2-40B4-BE49-F238E27FC236}">
                <a16:creationId xmlns:a16="http://schemas.microsoft.com/office/drawing/2014/main" id="{2405BDCA-22F9-4CD3-9D76-76525F0B9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8412" y="3550569"/>
            <a:ext cx="699337" cy="67928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648D2C7-717A-4EE2-BAC7-8FE27663B347}"/>
              </a:ext>
            </a:extLst>
          </p:cNvPr>
          <p:cNvSpPr txBox="1"/>
          <p:nvPr/>
        </p:nvSpPr>
        <p:spPr>
          <a:xfrm>
            <a:off x="7774907" y="1047249"/>
            <a:ext cx="41970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para recibir el listado completo de parques y estaciones de </a:t>
            </a:r>
            <a:r>
              <a:rPr lang="es-ES" dirty="0" err="1">
                <a:ea typeface="+mn-lt"/>
                <a:cs typeface="+mn-lt"/>
              </a:rPr>
              <a:t>BiciMAD</a:t>
            </a:r>
            <a:r>
              <a:rPr lang="es-ES" dirty="0">
                <a:ea typeface="+mn-lt"/>
                <a:cs typeface="+mn-lt"/>
              </a:rPr>
              <a:t> en tu email</a:t>
            </a:r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3A78AF5-E9F3-44AC-B9EC-93B5E7867044}"/>
              </a:ext>
            </a:extLst>
          </p:cNvPr>
          <p:cNvSpPr txBox="1"/>
          <p:nvPr/>
        </p:nvSpPr>
        <p:spPr>
          <a:xfrm>
            <a:off x="7774907" y="2210302"/>
            <a:ext cx="38460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rutas en Google </a:t>
            </a:r>
            <a:r>
              <a:rPr lang="es-ES" dirty="0" err="1">
                <a:ea typeface="+mn-lt"/>
                <a:cs typeface="+mn-lt"/>
              </a:rPr>
              <a:t>Maps</a:t>
            </a:r>
            <a:r>
              <a:rPr lang="es-ES" dirty="0">
                <a:ea typeface="+mn-lt"/>
                <a:cs typeface="+mn-lt"/>
              </a:rPr>
              <a:t> desde tu ubicación hasta tu parque favorito</a:t>
            </a:r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AEB241C-6CE1-4C84-8D1A-3A272A98E65C}"/>
              </a:ext>
            </a:extLst>
          </p:cNvPr>
          <p:cNvSpPr txBox="1"/>
          <p:nvPr/>
        </p:nvSpPr>
        <p:spPr>
          <a:xfrm>
            <a:off x="7774907" y="3734302"/>
            <a:ext cx="4247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imágenes del parque</a:t>
            </a:r>
            <a:endParaRPr lang="es-ES" dirty="0">
              <a:cs typeface="Calibri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90A79E5-C1EA-4986-9946-CCB649CF7DD6}"/>
              </a:ext>
            </a:extLst>
          </p:cNvPr>
          <p:cNvSpPr txBox="1"/>
          <p:nvPr/>
        </p:nvSpPr>
        <p:spPr>
          <a:xfrm>
            <a:off x="7774907" y="4917406"/>
            <a:ext cx="35954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+mn-lt"/>
                <a:cs typeface="+mn-lt"/>
              </a:rPr>
              <a:t>restaurantes cerca de tu parque favorito</a:t>
            </a:r>
            <a:endParaRPr lang="es-ES" dirty="0"/>
          </a:p>
        </p:txBody>
      </p:sp>
      <p:pic>
        <p:nvPicPr>
          <p:cNvPr id="26" name="Imagen 26" descr="Icono&#10;&#10;Descripción generada automáticamente">
            <a:extLst>
              <a:ext uri="{FF2B5EF4-FFF2-40B4-BE49-F238E27FC236}">
                <a16:creationId xmlns:a16="http://schemas.microsoft.com/office/drawing/2014/main" id="{C2400CB2-0096-4C74-A77A-D06819C01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746" y="3493168"/>
            <a:ext cx="854745" cy="834190"/>
          </a:xfrm>
          <a:prstGeom prst="rect">
            <a:avLst/>
          </a:prstGeom>
        </p:spPr>
      </p:pic>
      <p:pic>
        <p:nvPicPr>
          <p:cNvPr id="3" name="Imagen 3" descr="Icono&#10;&#10;Descripción generada automáticamente">
            <a:extLst>
              <a:ext uri="{FF2B5EF4-FFF2-40B4-BE49-F238E27FC236}">
                <a16:creationId xmlns:a16="http://schemas.microsoft.com/office/drawing/2014/main" id="{9FB5D654-7242-46EF-BC1F-779BC9FB3E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8742" y="4694321"/>
            <a:ext cx="1008648" cy="998622"/>
          </a:xfrm>
          <a:prstGeom prst="rect">
            <a:avLst/>
          </a:prstGeom>
        </p:spPr>
      </p:pic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8D9B8A68-4426-40EE-8005-200C6298AF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306" y="2046622"/>
            <a:ext cx="929941" cy="909889"/>
          </a:xfrm>
          <a:prstGeom prst="rect">
            <a:avLst/>
          </a:prstGeom>
        </p:spPr>
      </p:pic>
      <p:pic>
        <p:nvPicPr>
          <p:cNvPr id="5" name="Imagen 5" descr="Icono&#10;&#10;Descripción generada automáticamente">
            <a:extLst>
              <a:ext uri="{FF2B5EF4-FFF2-40B4-BE49-F238E27FC236}">
                <a16:creationId xmlns:a16="http://schemas.microsoft.com/office/drawing/2014/main" id="{656AE351-EA59-4387-82DC-92CEE59C5C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8254" y="993858"/>
            <a:ext cx="759494" cy="729416"/>
          </a:xfrm>
          <a:prstGeom prst="rect">
            <a:avLst/>
          </a:prstGeom>
        </p:spPr>
      </p:pic>
      <p:pic>
        <p:nvPicPr>
          <p:cNvPr id="6" name="Imagen 10" descr="Icono&#10;&#10;Descripción generada automáticamente">
            <a:extLst>
              <a:ext uri="{FF2B5EF4-FFF2-40B4-BE49-F238E27FC236}">
                <a16:creationId xmlns:a16="http://schemas.microsoft.com/office/drawing/2014/main" id="{58F4D16D-43C2-4DDA-AE24-A8F5E18657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79" y="3340769"/>
            <a:ext cx="978569" cy="958516"/>
          </a:xfrm>
          <a:prstGeom prst="rect">
            <a:avLst/>
          </a:prstGeom>
        </p:spPr>
      </p:pic>
      <p:pic>
        <p:nvPicPr>
          <p:cNvPr id="11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DF2AC54-44D6-436F-9D38-D7B0C2AAF3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68190" y="2063417"/>
            <a:ext cx="1359568" cy="876300"/>
          </a:xfrm>
          <a:prstGeom prst="rect">
            <a:avLst/>
          </a:prstGeom>
        </p:spPr>
      </p:pic>
      <p:pic>
        <p:nvPicPr>
          <p:cNvPr id="12" name="Imagen 12" descr="Imagen que contiene estructuras metálicas, bicicleta, aire, montar a caballo&#10;&#10;Descripción generada automáticamente">
            <a:extLst>
              <a:ext uri="{FF2B5EF4-FFF2-40B4-BE49-F238E27FC236}">
                <a16:creationId xmlns:a16="http://schemas.microsoft.com/office/drawing/2014/main" id="{51F6F9F6-F511-4C43-B2E2-D6ACC06212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2742" y="772630"/>
            <a:ext cx="1169069" cy="1171871"/>
          </a:xfrm>
          <a:prstGeom prst="rect">
            <a:avLst/>
          </a:prstGeom>
        </p:spPr>
      </p:pic>
      <p:pic>
        <p:nvPicPr>
          <p:cNvPr id="13" name="Imagen 24" descr="Icono&#10;&#10;Descripción generada automáticamente">
            <a:extLst>
              <a:ext uri="{FF2B5EF4-FFF2-40B4-BE49-F238E27FC236}">
                <a16:creationId xmlns:a16="http://schemas.microsoft.com/office/drawing/2014/main" id="{D1E186B3-1FA0-476F-853E-6619A43D7B7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2228" y="4673517"/>
            <a:ext cx="1010153" cy="1000126"/>
          </a:xfrm>
          <a:prstGeom prst="rect">
            <a:avLst/>
          </a:prstGeom>
        </p:spPr>
      </p:pic>
      <p:pic>
        <p:nvPicPr>
          <p:cNvPr id="25" name="Imagen 26" descr="Icono&#10;&#10;Descripción generada automáticamente">
            <a:extLst>
              <a:ext uri="{FF2B5EF4-FFF2-40B4-BE49-F238E27FC236}">
                <a16:creationId xmlns:a16="http://schemas.microsoft.com/office/drawing/2014/main" id="{3803F029-220F-4CB1-A776-9D75BDFB44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08295" y="3222644"/>
            <a:ext cx="1359569" cy="136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Texto, Sitio web&#10;&#10;Descripción generada automáticamente">
            <a:extLst>
              <a:ext uri="{FF2B5EF4-FFF2-40B4-BE49-F238E27FC236}">
                <a16:creationId xmlns:a16="http://schemas.microsoft.com/office/drawing/2014/main" id="{910DBE7E-866E-4778-9BDD-775289B1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78" y="-3409"/>
            <a:ext cx="12288251" cy="6864818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6B66C57-D679-4472-87B0-4AD03589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86065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7" baseType="lpstr">
      <vt:lpstr>Tema de Office</vt:lpstr>
      <vt:lpstr>Presentación de PowerPoint</vt:lpstr>
      <vt:lpstr>Presentación de PowerPoint</vt:lpstr>
      <vt:lpstr>COMANDOS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210</cp:revision>
  <dcterms:created xsi:type="dcterms:W3CDTF">2022-01-21T14:34:10Z</dcterms:created>
  <dcterms:modified xsi:type="dcterms:W3CDTF">2022-01-21T15:33:00Z</dcterms:modified>
</cp:coreProperties>
</file>